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5E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cdn.fishki.net/upload/post/2016/04/19/1924866/be44c3ac06295d9adf8bdcb7a5d33082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285728"/>
            <a:ext cx="7617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Путешествие в …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mkrf.ru/upload/iblock/1b6/1b62b1b43b6a0c573b205771ae6cff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57628"/>
            <a:ext cx="3465028" cy="24367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4580" name="Picture 4" descr="https://im0-tub-ru.yandex.net/i?id=bfcd1aa581239b106e7ee3847ac80d7d&amp;n=33&amp;h=215&amp;w=1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1758371" cy="30003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4584" name="Picture 8" descr="http://st.depositphotos.com/1318242/1974/v/950/depositphotos_19742517-Child-think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857364"/>
            <a:ext cx="2355553" cy="2945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285852" y="478632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3214686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1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00958" y="4786322"/>
            <a:ext cx="30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3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790170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Разгадайте зашифрованные слова. Напишите название месяца.  Покажите стрелкой,  с чем приходит каждый весенний месяц.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66" y="2214554"/>
          <a:ext cx="6096000" cy="4064947"/>
        </p:xfrm>
        <a:graphic>
          <a:graphicData uri="http://schemas.openxmlformats.org/drawingml/2006/table">
            <a:tbl>
              <a:tblPr/>
              <a:tblGrid>
                <a:gridCol w="2112457"/>
                <a:gridCol w="1888071"/>
                <a:gridCol w="2095472"/>
              </a:tblGrid>
              <a:tr h="468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Ребусы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Название месяца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чем приходит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06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 </a:t>
                      </a:r>
                      <a:r>
                        <a:rPr lang="ru-RU" sz="26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травой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26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водой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63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цветами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103" name="Рисунок 10" descr="rebus-na-temu-vesn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8"/>
            <a:ext cx="1517645" cy="906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Рисунок 4" descr="rebus-na-temu-vesna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857628"/>
            <a:ext cx="1450974" cy="10456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Рисунок 7" descr="rebus-na-temu-vesna-4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143512"/>
            <a:ext cx="1537528" cy="1040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3786182" y="3286124"/>
            <a:ext cx="2071702" cy="10715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00496" y="5715016"/>
            <a:ext cx="2071702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29058" y="3357562"/>
            <a:ext cx="2143140" cy="1143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143140" cy="1714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3357562"/>
            <a:ext cx="171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Ветреница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500174"/>
            <a:ext cx="1857372" cy="1795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14678" y="3286124"/>
            <a:ext cx="2324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Мать-и-мачеха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2071702" cy="19288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24" y="6000768"/>
            <a:ext cx="1678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Первоцвет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3929066"/>
            <a:ext cx="2234909" cy="22193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28992" y="6143644"/>
            <a:ext cx="2001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Печёночница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643050"/>
            <a:ext cx="2077286" cy="18764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00826" y="3429000"/>
            <a:ext cx="1538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Хохлатка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4143380"/>
            <a:ext cx="2209798" cy="18764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429388" y="6000768"/>
            <a:ext cx="1547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Прострел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714356"/>
            <a:ext cx="4681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Первые весенние цветы</a:t>
            </a:r>
            <a:endParaRPr lang="ru-RU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2052" name="Picture 4" descr="http://tamil.boldsky.com/img/2013/12/30-winter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96562"/>
            <a:ext cx="3262334" cy="24467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4" name="Picture 6" descr="https://www.1zoom.ru/big/65/49024-ale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34" y="3429000"/>
            <a:ext cx="3976714" cy="29825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0034" y="1357298"/>
            <a:ext cx="4591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Апрельский </a:t>
            </a:r>
          </a:p>
          <a:p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цветок</a:t>
            </a: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4000504"/>
            <a:ext cx="4000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ломает </a:t>
            </a:r>
          </a:p>
          <a:p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снежок.</a:t>
            </a: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3174" y="1000108"/>
            <a:ext cx="3708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Растение –</a:t>
            </a:r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1026" name="Picture 2" descr="http://static6.depositphotos.com/1000423/580/i/950/depositphotos_5808802-Planet-earth-with-plants-and-tr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071678"/>
            <a:ext cx="3000395" cy="30003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5143512"/>
            <a:ext cx="58512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</a:rPr>
              <a:t>земли украшение.</a:t>
            </a:r>
            <a:endParaRPr lang="ru-RU" sz="5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1285860"/>
            <a:ext cx="8083495" cy="3785652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accent6"/>
                </a:solidFill>
              </a:rPr>
              <a:t>Появился из-под снега, </a:t>
            </a:r>
          </a:p>
          <a:p>
            <a:r>
              <a:rPr lang="ru-RU" sz="4800" b="1" i="1" dirty="0" smtClean="0">
                <a:solidFill>
                  <a:schemeClr val="accent6"/>
                </a:solidFill>
              </a:rPr>
              <a:t>Увидал кусочек неба</a:t>
            </a:r>
          </a:p>
          <a:p>
            <a:r>
              <a:rPr lang="ru-RU" sz="4800" b="1" i="1" dirty="0" smtClean="0">
                <a:solidFill>
                  <a:schemeClr val="accent6"/>
                </a:solidFill>
              </a:rPr>
              <a:t>Самый первый, </a:t>
            </a:r>
          </a:p>
          <a:p>
            <a:r>
              <a:rPr lang="ru-RU" sz="4800" b="1" i="1" dirty="0" smtClean="0">
                <a:solidFill>
                  <a:schemeClr val="accent6"/>
                </a:solidFill>
              </a:rPr>
              <a:t>                      самый нежный, </a:t>
            </a:r>
          </a:p>
          <a:p>
            <a:r>
              <a:rPr lang="ru-RU" sz="4800" b="1" i="1" dirty="0" smtClean="0">
                <a:solidFill>
                  <a:schemeClr val="accent6"/>
                </a:solidFill>
              </a:rPr>
              <a:t>Чистый, маленький …</a:t>
            </a:r>
            <a:endParaRPr lang="ru-RU" sz="48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4" name="Рисунок 3" descr="19 апреля отмечается – весенний праздник — День подснежника!  весна, подснежники., цветы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00108"/>
            <a:ext cx="5881702" cy="372428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57422" y="5072074"/>
            <a:ext cx="3975063" cy="92333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chemeClr val="accent6"/>
                </a:solidFill>
              </a:rPr>
              <a:t>подснежник</a:t>
            </a:r>
            <a:endParaRPr lang="ru-RU" sz="54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43106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мир мудрых мыслей</a:t>
            </a:r>
          </a:p>
        </p:txBody>
      </p:sp>
      <p:pic>
        <p:nvPicPr>
          <p:cNvPr id="2" name="Picture 2" descr="D:\мама\СЕМИНАРЫ\квест-технологии\открытое занятие Путешествие в мир мудрых мыслей\обложка Красной кни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643338" cy="4842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27" name="Picture 3" descr="D:\мама\СЕМИНАРЫ\квест-технологии\открытое занятие Путешествие в мир мудрых мыслей\подснежник из Красной кни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52"/>
            <a:ext cx="2767790" cy="65722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28676" name="Picture 4" descr="http://www.playcast.ru/uploads/2016/04/17/18296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14422"/>
            <a:ext cx="5038720" cy="50387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143240" y="1928802"/>
            <a:ext cx="5715040" cy="44358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сорвал цветок – и он увял.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поймал мотылька –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он умер у меня на ладони.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тогда я понял,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прикоснуться к красоте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только сердцем.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786322"/>
            <a:ext cx="2773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Павол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Гвездослав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словацкий поэт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https://upload.wikimedia.org/wikipedia/commons/1/19/Hviezdosl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286000" cy="3505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1472" y="5643578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(1849 – 1921)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429132"/>
            <a:ext cx="68302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мудрых мыслей</a:t>
            </a:r>
            <a:endParaRPr lang="ru-RU" sz="7200" b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s4.pic4you.ru/y2014/08-13/12216/45439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66"/>
            <a:ext cx="2157931" cy="2632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285860"/>
            <a:ext cx="59651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Путешествие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2928934"/>
            <a:ext cx="28184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в мир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3" name="Рисунок 2" descr="rebus-na-temu-vesna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8315986" cy="379096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1142984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Задание.</a:t>
            </a:r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</a:rPr>
              <a:t>Разгадай ребус.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81051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Задание.</a:t>
            </a:r>
            <a:r>
              <a:rPr lang="ru-RU" sz="3200" b="1" dirty="0" smtClean="0">
                <a:solidFill>
                  <a:schemeClr val="bg1"/>
                </a:solidFill>
              </a:rPr>
              <a:t>  </a:t>
            </a:r>
            <a:r>
              <a:rPr lang="ru-RU" sz="3200" b="1" i="1" dirty="0" smtClean="0">
                <a:solidFill>
                  <a:schemeClr val="bg1"/>
                </a:solidFill>
              </a:rPr>
              <a:t>Выбери ту картинку, на которой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изображена весна.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4.bp.blogspot.com/-VRU0MdhN7ao/VRBMSBs1VQI/AAAAAAAABGU/ap21eg9nzH8/s1600/1272338016_screenhunter_15-apr.-27-07.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286256"/>
            <a:ext cx="3432095" cy="22145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220" name="Picture 4" descr="https://im0-tub-ru.yandex.net/i?id=5f3198758f570ba9666ad81158e230d6&amp;n=33&amp;h=215&amp;w=2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2981326" cy="21509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222" name="Picture 6" descr="http://ttonkoglas.ucoz.ru/1/leto-igry_na_svezhem_vozduk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14488"/>
            <a:ext cx="3155645" cy="22925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224" name="Picture 8" descr="https://im1-tub-ru.yandex.net/i?id=3a9433991a8fe9db26a7997619dc625e&amp;n=33&amp;h=215&amp;w=3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357694"/>
            <a:ext cx="3429024" cy="21431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071934" y="33575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43900" y="3429000"/>
            <a:ext cx="300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592933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8214" y="592933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4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3" name="Picture 2" descr="http://4.bp.blogspot.com/-VRU0MdhN7ao/VRBMSBs1VQI/AAAAAAAABGU/ap21eg9nzH8/s1600/1272338016_screenhunter_15-apr.-27-07.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715304" cy="49783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43042" y="5929330"/>
            <a:ext cx="5839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Весна пришла! И все ей рады!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747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Задание.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Объясните смысл пословицы.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ruproverb.com/covers/10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429684" cy="42148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6146" name="Picture 2" descr="https://im0-tub-ru.yandex.net/i?id=69e1a836b98b7e65e86665322bd97b4c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5" y="4727896"/>
            <a:ext cx="1285884" cy="963293"/>
          </a:xfrm>
          <a:prstGeom prst="rect">
            <a:avLst/>
          </a:prstGeom>
          <a:noFill/>
        </p:spPr>
      </p:pic>
      <p:pic>
        <p:nvPicPr>
          <p:cNvPr id="6148" name="Picture 4" descr="http://zhurnal.lib.ru/img/b/belyj_m_a/mnenie/mnenie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000108"/>
            <a:ext cx="6570428" cy="47631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00100" y="6072206"/>
            <a:ext cx="7421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По страницам старославянской азбуки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xn----ctbb7d4bq.xn--p1ai/wp-content/uploads/2015/04/%D0%B4%D0%BE%D0%B1%D1%80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3367519" cy="53673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142852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pic>
        <p:nvPicPr>
          <p:cNvPr id="5124" name="Picture 4" descr="http://4.bp.blogspot.com/-WW7vzQzzFU8/UObPmG_Q_QI/AAAAAAAABFE/jxWfepuFIuw/s1600/%D0%B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071546"/>
            <a:ext cx="2981263" cy="22359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128" name="Picture 8" descr="https://im0-tub-ru.yandex.net/i?id=69e1a836b98b7e65e86665322bd97b4c&amp;n=33&amp;h=215&amp;w=2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0438"/>
            <a:ext cx="3929090" cy="29433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8820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Путешествие в мир мудрых мыслей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790170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Разгадайте зашифрованные слова. Напишите название месяца.  Покажите стрелкой,  с чем приходит каждый весенний месяц.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66" y="2214554"/>
          <a:ext cx="6096000" cy="4064947"/>
        </p:xfrm>
        <a:graphic>
          <a:graphicData uri="http://schemas.openxmlformats.org/drawingml/2006/table">
            <a:tbl>
              <a:tblPr/>
              <a:tblGrid>
                <a:gridCol w="2112457"/>
                <a:gridCol w="1888071"/>
                <a:gridCol w="2095472"/>
              </a:tblGrid>
              <a:tr h="468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Ребусы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Название месяца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trike="noStrike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чем приходит</a:t>
                      </a:r>
                      <a:endParaRPr lang="ru-RU" sz="1800" b="1" i="1" strike="noStrike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106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 </a:t>
                      </a:r>
                      <a:r>
                        <a:rPr lang="ru-RU" sz="2600" b="1" dirty="0" smtClean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травой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269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водой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633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n w="12700"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цветами</a:t>
                      </a:r>
                      <a:endParaRPr lang="ru-RU" sz="800" dirty="0">
                        <a:ln w="12700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00" marR="49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103" name="Рисунок 10" descr="rebus-na-temu-vesn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86058"/>
            <a:ext cx="1517645" cy="906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2" name="Рисунок 4" descr="rebus-na-temu-vesna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857628"/>
            <a:ext cx="1450974" cy="10456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Рисунок 7" descr="rebus-na-temu-vesna-4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143512"/>
            <a:ext cx="1537528" cy="1040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254</TotalTime>
  <Words>276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67</cp:revision>
  <dcterms:created xsi:type="dcterms:W3CDTF">2017-02-12T15:49:45Z</dcterms:created>
  <dcterms:modified xsi:type="dcterms:W3CDTF">2017-02-27T18:46:38Z</dcterms:modified>
</cp:coreProperties>
</file>